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slam-today.ru/istoriya/arabomusulmanskaya_arxitektura_arki__obyazatelnyj_element_islamskoj_arxitektury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rusinfo.com/wk2005/samarkand/Registan/Registan_5_b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slam-today.ru/istoriya/arabomusulmanskaya_arxitektura_arki__obyazatelnyj_element_islamskoj_arxitektur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slam-today.ru/images/small/2687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slam-today.ru/istoriya/arabomusulmanskaya_arxitektura_arki__obyazatelnyj_element_islamskoj_arxitektur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slam-today.ru/images/small/2688.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slam-today.ru/images/small/2689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axed.ru/main.php?g2_view=core.DownloadItem&amp;g2_itemId=7677&amp;g2_serialNumber=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АРАБО-МУСУ- ЛЬМАНСЬКИЙ </a:t>
            </a:r>
            <a:r>
              <a:rPr lang="uk-UA" dirty="0" smtClean="0"/>
              <a:t>РЕГІОН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Архітектура</a:t>
            </a:r>
          </a:p>
          <a:p>
            <a:pPr algn="ctr"/>
            <a:r>
              <a:rPr lang="uk-UA" dirty="0" smtClean="0"/>
              <a:t>Арки –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ru-RU" dirty="0" err="1" smtClean="0"/>
              <a:t>язковий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endParaRPr lang="ru-RU" dirty="0"/>
          </a:p>
        </p:txBody>
      </p:sp>
      <p:pic>
        <p:nvPicPr>
          <p:cNvPr id="1026" name="Picture 2" descr="C:\Users\User\Desktop\800px-Kairouan_Mosque_Courtyar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2"/>
          <a:stretch/>
        </p:blipFill>
        <p:spPr bwMode="auto">
          <a:xfrm>
            <a:off x="0" y="1556792"/>
            <a:ext cx="4576564" cy="35065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02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Registan_5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6156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Арабо-Мусульманська</a:t>
            </a:r>
            <a:r>
              <a:rPr lang="uk-UA" dirty="0" smtClean="0"/>
              <a:t> архітектура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052371"/>
            <a:ext cx="6777317" cy="3436969"/>
          </a:xfrm>
        </p:spPr>
        <p:style>
          <a:lnRef idx="3">
            <a:schemeClr val="lt1"/>
          </a:lnRef>
          <a:fillRef idx="1003">
            <a:schemeClr val="dk1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r>
              <a:rPr lang="ru-RU" dirty="0"/>
              <a:t>Арки - </a:t>
            </a:r>
            <a:r>
              <a:rPr lang="ru-RU" dirty="0" err="1"/>
              <a:t>невід'ємна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мусульманської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з'єднують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простори</a:t>
            </a:r>
            <a:r>
              <a:rPr lang="ru-RU" dirty="0"/>
              <a:t> і в той же час </a:t>
            </a:r>
            <a:r>
              <a:rPr lang="ru-RU" dirty="0" err="1"/>
              <a:t>несуть</a:t>
            </a:r>
            <a:r>
              <a:rPr lang="ru-RU" dirty="0"/>
              <a:t> на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тягар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. Будучи </a:t>
            </a:r>
            <a:r>
              <a:rPr lang="ru-RU" dirty="0" err="1"/>
              <a:t>міцними</a:t>
            </a:r>
            <a:r>
              <a:rPr lang="ru-RU" dirty="0"/>
              <a:t> і </a:t>
            </a:r>
            <a:r>
              <a:rPr lang="ru-RU" dirty="0" err="1"/>
              <a:t>гнучкими</a:t>
            </a:r>
            <a:r>
              <a:rPr lang="ru-RU" dirty="0"/>
              <a:t>, вони </a:t>
            </a:r>
            <a:r>
              <a:rPr lang="ru-RU" dirty="0" err="1"/>
              <a:t>поступово</a:t>
            </a:r>
            <a:r>
              <a:rPr lang="ru-RU" dirty="0"/>
              <a:t> ставали все </a:t>
            </a:r>
            <a:r>
              <a:rPr lang="ru-RU" dirty="0" err="1"/>
              <a:t>більше</a:t>
            </a:r>
            <a:r>
              <a:rPr lang="ru-RU" dirty="0"/>
              <a:t> і </a:t>
            </a:r>
            <a:r>
              <a:rPr lang="ru-RU" dirty="0" err="1"/>
              <a:t>ширше</a:t>
            </a:r>
            <a:r>
              <a:rPr lang="ru-RU" dirty="0"/>
              <a:t>, і </a:t>
            </a:r>
            <a:r>
              <a:rPr lang="ru-RU" dirty="0" err="1"/>
              <a:t>сьогодні</a:t>
            </a:r>
            <a:r>
              <a:rPr lang="ru-RU" dirty="0"/>
              <a:t> вони є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будов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торгових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до </a:t>
            </a:r>
            <a:r>
              <a:rPr lang="ru-RU" dirty="0" err="1"/>
              <a:t>мостів</a:t>
            </a:r>
            <a:r>
              <a:rPr lang="ru-RU" dirty="0"/>
              <a:t>. Вони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 в наш час, </a:t>
            </a:r>
            <a:r>
              <a:rPr lang="ru-RU" dirty="0" err="1"/>
              <a:t>що</a:t>
            </a:r>
            <a:r>
              <a:rPr lang="ru-RU" dirty="0"/>
              <a:t> легко забути,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передовими</a:t>
            </a:r>
            <a:r>
              <a:rPr lang="ru-RU" dirty="0"/>
              <a:t> </a:t>
            </a:r>
            <a:r>
              <a:rPr lang="ru-RU" dirty="0" err="1"/>
              <a:t>будовами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для </a:t>
            </a:r>
            <a:r>
              <a:rPr lang="ru-RU" dirty="0" err="1"/>
              <a:t>свого</a:t>
            </a:r>
            <a:r>
              <a:rPr lang="ru-RU" dirty="0"/>
              <a:t> часу </a:t>
            </a:r>
            <a:r>
              <a:rPr lang="ru-RU" dirty="0" err="1"/>
              <a:t>тисячу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тому.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449576"/>
            <a:ext cx="7271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Інформація:</a:t>
            </a:r>
          </a:p>
          <a:p>
            <a:r>
              <a:rPr lang="en-US" sz="1000" dirty="0">
                <a:hlinkClick r:id="rId3"/>
              </a:rPr>
              <a:t>http://islam-today.ru/istoriya/arabomusulmanskaya_arxitektura_arki__obyazatelnyj_element_islamskoj_arxitektury</a:t>
            </a:r>
            <a:r>
              <a:rPr lang="en-US" sz="1000" dirty="0" smtClean="0">
                <a:hlinkClick r:id="rId3"/>
              </a:rPr>
              <a:t>/</a:t>
            </a:r>
            <a:r>
              <a:rPr lang="uk-UA" sz="1000" dirty="0" smtClean="0"/>
              <a:t> </a:t>
            </a:r>
            <a:endParaRPr lang="ru-RU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9038"/>
            <a:ext cx="4836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Малюнок:</a:t>
            </a:r>
          </a:p>
          <a:p>
            <a:r>
              <a:rPr lang="en-US" sz="1000" dirty="0">
                <a:hlinkClick r:id="rId4"/>
              </a:rPr>
              <a:t>http://</a:t>
            </a:r>
            <a:r>
              <a:rPr lang="en-US" sz="1000" dirty="0" smtClean="0">
                <a:hlinkClick r:id="rId4"/>
              </a:rPr>
              <a:t>www.parusinfo.com/wk2005/samarkand/Registan/Registan_5_b.jpg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269992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4779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>
            <a:normAutofit/>
          </a:bodyPr>
          <a:lstStyle/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попередники</a:t>
            </a:r>
            <a:r>
              <a:rPr lang="ru-RU" dirty="0"/>
              <a:t> арки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успадковані</a:t>
            </a:r>
            <a:r>
              <a:rPr lang="ru-RU" dirty="0"/>
              <a:t> мусульманами,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грандіозні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 з </a:t>
            </a:r>
            <a:r>
              <a:rPr lang="ru-RU" dirty="0" err="1"/>
              <a:t>будівництва</a:t>
            </a:r>
            <a:r>
              <a:rPr lang="ru-RU" dirty="0"/>
              <a:t> мечетей і </a:t>
            </a:r>
            <a:r>
              <a:rPr lang="ru-RU" dirty="0" err="1"/>
              <a:t>палаців</a:t>
            </a:r>
            <a:r>
              <a:rPr lang="ru-RU" dirty="0"/>
              <a:t>. Тому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гарні</a:t>
            </a:r>
            <a:r>
              <a:rPr lang="ru-RU" dirty="0"/>
              <a:t> </a:t>
            </a:r>
            <a:r>
              <a:rPr lang="ru-RU" dirty="0" err="1"/>
              <a:t>міцні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з'єднують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. Таким чином,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арок,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: </a:t>
            </a:r>
            <a:r>
              <a:rPr lang="ru-RU" dirty="0" err="1"/>
              <a:t>підковоподібна</a:t>
            </a:r>
            <a:r>
              <a:rPr lang="ru-RU" dirty="0"/>
              <a:t>, </a:t>
            </a:r>
            <a:r>
              <a:rPr lang="ru-RU" dirty="0" err="1"/>
              <a:t>багатолопастна</a:t>
            </a:r>
            <a:r>
              <a:rPr lang="ru-RU" dirty="0"/>
              <a:t>, </a:t>
            </a:r>
            <a:r>
              <a:rPr lang="ru-RU" dirty="0" err="1"/>
              <a:t>стрільчата</a:t>
            </a:r>
            <a:r>
              <a:rPr lang="ru-RU" dirty="0"/>
              <a:t> і </a:t>
            </a:r>
            <a:r>
              <a:rPr lang="ru-RU" dirty="0" err="1"/>
              <a:t>килевидная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5949280"/>
            <a:ext cx="7271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Інформація:</a:t>
            </a:r>
          </a:p>
          <a:p>
            <a:r>
              <a:rPr lang="en-US" sz="1000" dirty="0">
                <a:hlinkClick r:id="rId2"/>
              </a:rPr>
              <a:t>http://islam-today.ru/istoriya/arabomusulmanskaya_arxitektura_arki__obyazatelnyj_element_islamskoj_arxitektury</a:t>
            </a:r>
            <a:r>
              <a:rPr lang="en-US" sz="1000" dirty="0" smtClean="0">
                <a:hlinkClick r:id="rId2"/>
              </a:rPr>
              <a:t>/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16335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268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72230" y="116632"/>
            <a:ext cx="2999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Малюнок :</a:t>
            </a:r>
          </a:p>
          <a:p>
            <a:r>
              <a:rPr lang="en-US" sz="1000" dirty="0">
                <a:hlinkClick r:id="rId3"/>
              </a:rPr>
              <a:t>http://</a:t>
            </a:r>
            <a:r>
              <a:rPr lang="en-US" sz="1000" dirty="0" smtClean="0">
                <a:hlinkClick r:id="rId3"/>
              </a:rPr>
              <a:t>islam-today.ru/images/small/2687.png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447579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Мусульманська</a:t>
            </a:r>
            <a:r>
              <a:rPr lang="ru-RU" dirty="0"/>
              <a:t> </a:t>
            </a:r>
            <a:r>
              <a:rPr lang="ru-RU" dirty="0" err="1"/>
              <a:t>архітектура</a:t>
            </a:r>
            <a:r>
              <a:rPr lang="ru-RU" dirty="0"/>
              <a:t>. </a:t>
            </a:r>
            <a:r>
              <a:rPr lang="ru-RU" dirty="0" err="1" smtClean="0"/>
              <a:t>Арочна</a:t>
            </a:r>
            <a:r>
              <a:rPr lang="ru-RU" dirty="0" smtClean="0"/>
              <a:t> </a:t>
            </a:r>
            <a:r>
              <a:rPr lang="ru-RU" dirty="0"/>
              <a:t>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Мусульмани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впевнені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майстерності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арок, </a:t>
            </a:r>
            <a:r>
              <a:rPr lang="ru-RU" dirty="0" err="1"/>
              <a:t>що</a:t>
            </a:r>
            <a:r>
              <a:rPr lang="ru-RU" dirty="0"/>
              <a:t> вони провели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вражаючих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з формами та методами </a:t>
            </a:r>
            <a:r>
              <a:rPr lang="ru-RU" dirty="0" err="1"/>
              <a:t>будівництва</a:t>
            </a:r>
            <a:r>
              <a:rPr lang="ru-RU" dirty="0"/>
              <a:t>. Результатом одного з них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арочної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яка </a:t>
            </a:r>
            <a:r>
              <a:rPr lang="ru-RU" dirty="0" err="1"/>
              <a:t>забезпечувала</a:t>
            </a:r>
            <a:r>
              <a:rPr lang="ru-RU" dirty="0"/>
              <a:t> </a:t>
            </a:r>
            <a:r>
              <a:rPr lang="ru-RU" dirty="0" err="1"/>
              <a:t>додаткове</a:t>
            </a:r>
            <a:r>
              <a:rPr lang="ru-RU" dirty="0"/>
              <a:t> </a:t>
            </a:r>
            <a:r>
              <a:rPr lang="ru-RU" dirty="0" err="1"/>
              <a:t>структурний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: арки могли бути </a:t>
            </a:r>
            <a:r>
              <a:rPr lang="ru-RU" dirty="0" err="1"/>
              <a:t>більше</a:t>
            </a:r>
            <a:r>
              <a:rPr lang="ru-RU" dirty="0"/>
              <a:t> і </a:t>
            </a:r>
            <a:r>
              <a:rPr lang="ru-RU" dirty="0" err="1"/>
              <a:t>вище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давали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другу аркаду у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над </a:t>
            </a:r>
            <a:r>
              <a:rPr lang="ru-RU" dirty="0" err="1"/>
              <a:t>першою</a:t>
            </a:r>
            <a:r>
              <a:rPr lang="ru-RU" dirty="0"/>
              <a:t>, на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. </a:t>
            </a:r>
            <a:r>
              <a:rPr lang="ru-RU" dirty="0" err="1"/>
              <a:t>Кращим</a:t>
            </a:r>
            <a:r>
              <a:rPr lang="ru-RU" dirty="0"/>
              <a:t> </a:t>
            </a:r>
            <a:r>
              <a:rPr lang="ru-RU" dirty="0" err="1"/>
              <a:t>зображенням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архітектурного</a:t>
            </a:r>
            <a:r>
              <a:rPr lang="ru-RU" dirty="0"/>
              <a:t> новаторства є </a:t>
            </a:r>
            <a:r>
              <a:rPr lang="ru-RU" dirty="0" err="1"/>
              <a:t>Соборна</a:t>
            </a:r>
            <a:r>
              <a:rPr lang="ru-RU" dirty="0"/>
              <a:t> </a:t>
            </a:r>
            <a:r>
              <a:rPr lang="ru-RU" dirty="0" err="1"/>
              <a:t>кордовська</a:t>
            </a:r>
            <a:r>
              <a:rPr lang="ru-RU" dirty="0"/>
              <a:t> мечеть.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5949280"/>
            <a:ext cx="7271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Інформація:</a:t>
            </a:r>
          </a:p>
          <a:p>
            <a:r>
              <a:rPr lang="en-US" sz="1000" dirty="0">
                <a:hlinkClick r:id="rId2"/>
              </a:rPr>
              <a:t>http://islam-today.ru/istoriya/arabomusulmanskaya_arxitektura_arki__obyazatelnyj_element_islamskoj_arxitektury</a:t>
            </a:r>
            <a:r>
              <a:rPr lang="en-US" sz="1000" dirty="0" smtClean="0">
                <a:hlinkClick r:id="rId2"/>
              </a:rPr>
              <a:t>/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654160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268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48" y="0"/>
            <a:ext cx="9164847" cy="684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1805" y="18615"/>
            <a:ext cx="2999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Малюнок :</a:t>
            </a:r>
          </a:p>
          <a:p>
            <a:r>
              <a:rPr lang="en-US" sz="1000" dirty="0">
                <a:hlinkClick r:id="rId3"/>
              </a:rPr>
              <a:t>http://</a:t>
            </a:r>
            <a:r>
              <a:rPr lang="en-US" sz="1000" dirty="0" smtClean="0">
                <a:hlinkClick r:id="rId3"/>
              </a:rPr>
              <a:t>islam-today.ru/images/small/2688.png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620817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692696"/>
            <a:ext cx="6777317" cy="5139933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арабських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в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й </a:t>
            </a:r>
            <a:r>
              <a:rPr lang="ru-RU" dirty="0" err="1"/>
              <a:t>архітектури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переоцінити</a:t>
            </a:r>
            <a:r>
              <a:rPr lang="ru-RU" dirty="0"/>
              <a:t>. Вони внесли великий вклад у </a:t>
            </a:r>
            <a:r>
              <a:rPr lang="ru-RU" dirty="0" err="1"/>
              <a:t>скарбницю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художньої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створили твори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одухотворені</a:t>
            </a:r>
            <a:r>
              <a:rPr lang="ru-RU" dirty="0"/>
              <a:t> </a:t>
            </a:r>
            <a:r>
              <a:rPr lang="ru-RU" dirty="0" err="1"/>
              <a:t>своєрідним</a:t>
            </a:r>
            <a:r>
              <a:rPr lang="ru-RU" dirty="0"/>
              <a:t> і тонким </a:t>
            </a:r>
            <a:r>
              <a:rPr lang="ru-RU" dirty="0" err="1"/>
              <a:t>розумінням</a:t>
            </a:r>
            <a:r>
              <a:rPr lang="ru-RU" dirty="0"/>
              <a:t> прекрасного. </a:t>
            </a:r>
            <a:r>
              <a:rPr lang="ru-RU" dirty="0" err="1"/>
              <a:t>Однак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рис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арабського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зв'язано</a:t>
            </a:r>
            <a:r>
              <a:rPr lang="ru-RU" dirty="0"/>
              <a:t> з </a:t>
            </a:r>
            <a:r>
              <a:rPr lang="ru-RU" dirty="0" err="1"/>
              <a:t>місцевими</a:t>
            </a:r>
            <a:r>
              <a:rPr lang="ru-RU" dirty="0"/>
              <a:t> </a:t>
            </a:r>
            <a:r>
              <a:rPr lang="ru-RU" dirty="0" err="1"/>
              <a:t>художніми</a:t>
            </a:r>
            <a:r>
              <a:rPr lang="ru-RU" dirty="0"/>
              <a:t> </a:t>
            </a:r>
            <a:r>
              <a:rPr lang="ru-RU" dirty="0" err="1"/>
              <a:t>традиціями</a:t>
            </a:r>
            <a:r>
              <a:rPr lang="ru-RU" dirty="0"/>
              <a:t>, </a:t>
            </a:r>
            <a:r>
              <a:rPr lang="ru-RU" dirty="0" err="1"/>
              <a:t>пройшло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шлях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виражені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неповторної</a:t>
            </a:r>
            <a:r>
              <a:rPr lang="ru-RU" dirty="0"/>
              <a:t> </a:t>
            </a:r>
            <a:r>
              <a:rPr lang="ru-RU" dirty="0" err="1"/>
              <a:t>своєрідності</a:t>
            </a:r>
            <a:r>
              <a:rPr lang="ru-RU" dirty="0"/>
              <a:t> </a:t>
            </a:r>
            <a:r>
              <a:rPr lang="ru-RU" dirty="0" err="1"/>
              <a:t>відрізняють</a:t>
            </a:r>
            <a:r>
              <a:rPr lang="ru-RU" dirty="0"/>
              <a:t> </a:t>
            </a:r>
            <a:r>
              <a:rPr lang="ru-RU" dirty="0" err="1"/>
              <a:t>пам'ятки</a:t>
            </a:r>
            <a:r>
              <a:rPr lang="ru-RU" dirty="0"/>
              <a:t> </a:t>
            </a:r>
            <a:r>
              <a:rPr lang="ru-RU" dirty="0" err="1"/>
              <a:t>середньовічного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Сирії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пам'яток</a:t>
            </a:r>
            <a:r>
              <a:rPr lang="ru-RU" dirty="0"/>
              <a:t> </a:t>
            </a:r>
            <a:r>
              <a:rPr lang="ru-RU" dirty="0" err="1"/>
              <a:t>Іраку</a:t>
            </a:r>
            <a:r>
              <a:rPr lang="ru-RU" dirty="0"/>
              <a:t>, </a:t>
            </a:r>
            <a:r>
              <a:rPr lang="ru-RU" dirty="0" err="1"/>
              <a:t>Єгипту</a:t>
            </a:r>
            <a:r>
              <a:rPr lang="ru-RU" dirty="0"/>
              <a:t>, </a:t>
            </a:r>
            <a:r>
              <a:rPr lang="ru-RU" dirty="0" err="1"/>
              <a:t>Північної</a:t>
            </a:r>
            <a:r>
              <a:rPr lang="ru-RU" dirty="0"/>
              <a:t> Африки і </a:t>
            </a:r>
            <a:r>
              <a:rPr lang="ru-RU" dirty="0" err="1"/>
              <a:t>мавританської</a:t>
            </a:r>
            <a:r>
              <a:rPr lang="ru-RU" dirty="0"/>
              <a:t> </a:t>
            </a:r>
            <a:r>
              <a:rPr lang="ru-RU" dirty="0" err="1"/>
              <a:t>Іспанії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3074" name="Picture 2" descr="C:\Users\User\Desktop\26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4365104"/>
            <a:ext cx="2667286" cy="177819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39752" y="5733256"/>
            <a:ext cx="632577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err="1" smtClean="0"/>
              <a:t>Малюнки</a:t>
            </a:r>
            <a:r>
              <a:rPr lang="ru-RU" sz="1000" dirty="0" smtClean="0"/>
              <a:t> :</a:t>
            </a:r>
          </a:p>
          <a:p>
            <a:r>
              <a:rPr lang="en-US" sz="1000" dirty="0">
                <a:hlinkClick r:id="rId3"/>
              </a:rPr>
              <a:t>http://</a:t>
            </a:r>
            <a:r>
              <a:rPr lang="en-US" sz="1000" dirty="0" smtClean="0">
                <a:hlinkClick r:id="rId3"/>
              </a:rPr>
              <a:t>islam-today.ru/images/small/2689.jpg</a:t>
            </a:r>
            <a:endParaRPr lang="ru-RU" sz="1000" dirty="0" smtClean="0"/>
          </a:p>
          <a:p>
            <a:r>
              <a:rPr lang="en-US" sz="1000" dirty="0">
                <a:hlinkClick r:id="rId4"/>
              </a:rPr>
              <a:t>http://</a:t>
            </a:r>
            <a:r>
              <a:rPr lang="en-US" sz="1000" dirty="0" smtClean="0">
                <a:hlinkClick r:id="rId4"/>
              </a:rPr>
              <a:t>www.axed.ru/main.php?g2_view=core.DownloadItem&amp;g2_itemId=7677&amp;g2_serialNumber=1</a:t>
            </a:r>
            <a:endParaRPr lang="ru-RU" sz="1000" dirty="0" smtClean="0"/>
          </a:p>
          <a:p>
            <a:r>
              <a:rPr lang="uk-UA" sz="1000" dirty="0" smtClean="0"/>
              <a:t>Інформація :</a:t>
            </a:r>
          </a:p>
          <a:p>
            <a:r>
              <a:rPr lang="en-US" sz="1000" u="sng" dirty="0">
                <a:solidFill>
                  <a:srgbClr val="00B0F0"/>
                </a:solidFill>
              </a:rPr>
              <a:t>http://www.roman.by/r-15810.html</a:t>
            </a:r>
            <a:endParaRPr lang="ru-RU" sz="1000" u="sng" dirty="0" smtClean="0">
              <a:solidFill>
                <a:srgbClr val="00B0F0"/>
              </a:solidFill>
            </a:endParaRPr>
          </a:p>
          <a:p>
            <a:endParaRPr lang="ru-RU" dirty="0" smtClean="0"/>
          </a:p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3075" name="Picture 3" descr="C:\Users\User\Desktop\goroda_i_strany_3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2114201"/>
            <a:ext cx="2687296" cy="201681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122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bigstock_take_a_bow_137657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045"/>
          <a:stretch/>
        </p:blipFill>
        <p:spPr bwMode="auto">
          <a:xfrm flipH="1">
            <a:off x="215048" y="2204864"/>
            <a:ext cx="424847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 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3717032"/>
            <a:ext cx="6777317" cy="3508977"/>
          </a:xfrm>
        </p:spPr>
        <p:txBody>
          <a:bodyPr>
            <a:normAutofit/>
          </a:bodyPr>
          <a:lstStyle/>
          <a:p>
            <a:pPr marL="68580" indent="0" algn="r">
              <a:buNone/>
            </a:pPr>
            <a:r>
              <a:rPr lang="uk-UA" dirty="0" smtClean="0"/>
              <a:t>Виконала учениця 11-Б класу</a:t>
            </a:r>
          </a:p>
          <a:p>
            <a:pPr marL="68580" indent="0" algn="r">
              <a:buNone/>
            </a:pPr>
            <a:r>
              <a:rPr lang="uk-UA" dirty="0" smtClean="0"/>
              <a:t>ПЗШ№28</a:t>
            </a:r>
          </a:p>
          <a:p>
            <a:pPr marL="68580" indent="0" algn="r">
              <a:buNone/>
            </a:pPr>
            <a:r>
              <a:rPr lang="uk-UA" dirty="0" smtClean="0"/>
              <a:t>Полонська Наталія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0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125</TotalTime>
  <Words>362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АРАБО-МУСУ- ЛЬМАНСЬКИЙ РЕГІОН</vt:lpstr>
      <vt:lpstr>Арабо-Мусульманська архітектура</vt:lpstr>
      <vt:lpstr>     </vt:lpstr>
      <vt:lpstr>Презентация PowerPoint</vt:lpstr>
      <vt:lpstr>Мусульманська архітектура. Арочна система</vt:lpstr>
      <vt:lpstr>Презентация PowerPoint</vt:lpstr>
      <vt:lpstr>Презентация PowerPoint</vt:lpstr>
      <vt:lpstr>Дякую за увагу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АРАБО-МУСУ- ЛЬМАНСЬКИЙ РЕГІОН</dc:title>
  <dc:creator>Наташа</dc:creator>
  <cp:lastModifiedBy>User</cp:lastModifiedBy>
  <cp:revision>10</cp:revision>
  <dcterms:created xsi:type="dcterms:W3CDTF">2013-09-22T10:17:12Z</dcterms:created>
  <dcterms:modified xsi:type="dcterms:W3CDTF">2013-09-22T18:27:44Z</dcterms:modified>
</cp:coreProperties>
</file>